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975" autoAdjust="0"/>
    <p:restoredTop sz="94660"/>
  </p:normalViewPr>
  <p:slideViewPr>
    <p:cSldViewPr snapToGrid="0">
      <p:cViewPr varScale="1">
        <p:scale>
          <a:sx n="87" d="100"/>
          <a:sy n="87" d="100"/>
        </p:scale>
        <p:origin x="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6E831B4-3374-4E29-B78A-B270C8EF0B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7E68F487-7837-4019-9033-79E5250160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20E4FB7-DC3B-4BF9-A503-2B717BB2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6CE6821-8F15-4500-B21E-D2AFF5ED2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7F0AC90-4316-40BF-BD6A-0AA14D89A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95736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808051E-8143-4B43-BF13-43575DF93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D67DF45C-5FD2-4D1F-82C4-180981016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4181F12-2FE9-4114-9C69-0ADF531F6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43718D5-606F-4105-8040-5BC8EE42A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355C453-B376-4223-96CD-6E849C751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45697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9EE2821D-3F61-46E8-889A-13C5279FA7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7347CA7-3497-4F89-B34C-940BA35A0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1079C67-837D-4621-B80A-DE89B1B76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BE82B5B-01A6-4A86-AFBB-6061D0F6D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FCEC7CA-1025-421C-BF83-F5428DA66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23453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4E731AE-A24E-413F-8F17-0BA076D6F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15C4039-5A3C-41A0-9377-77F20D5CA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62B14A7-A91A-4060-9F78-93C44A2A3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8220C1A-9228-4C9D-825E-12E8CABE9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AA98210-07ED-44C9-BF4E-4D1E5078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39177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98B532E-1B48-4B02-BC04-6EEB98967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A780899-E331-4984-878B-AFDC2C2FC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34DCE41-1CAB-48BE-B4F6-A7DBE7423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32A3BC2-F1DD-4A9C-8F66-40BAEC3C8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890CB9D-D6E6-4679-8F42-F4F1BBF6A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248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E2CE7B7-110A-42B2-B4EB-84C71B682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F83BE25-71D5-4B36-9BE3-EF1351A522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8F7BDAC1-F627-4C92-8956-0BE2C86DF7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1FB1888-5E44-45AF-941A-3488BAD48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8C314A2-47EC-47E5-9958-142B3678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803EA1D-8472-400E-A438-84B4CB136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1232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C096CC5-D18F-4E12-AEC7-D0F1F9AB6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5E079E4F-7B6C-4D1B-A388-C932384A1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A01DC1C9-8B38-4DD0-B757-B674A7E1F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3ECD869E-922C-4D66-B8EB-2F3C94C374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877C217A-4772-41F4-96D5-2CE44880B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585D025C-8B53-43F4-9848-DDED3D5C7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3BDF00D3-870A-48BD-AEE4-271F13FE3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1C211F83-F1C0-41F4-B6DB-287809BEF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79393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372BBC4-A653-4A37-A441-507F70044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324787C9-3D7D-4389-A7D3-62B2A64CD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1041E680-3CD5-48A1-B3D0-B7C2D774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AA41E2C1-FDAE-4119-B2FA-BC9A10F6B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95670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3EC3D03D-29EC-423D-9589-0254B5AFF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84634E4D-A9B2-4A3C-8587-6EECEB5A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53CD9B2-69B8-40EA-9570-83423F66E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18999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D2E46B1-2C9F-4048-86A2-74B3EB6C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3592482-83C7-4F1A-8491-D3BEE4AFE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17301816-EBF9-4E4F-AFD1-706733A82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F335DEF-C67A-4B59-BED5-9E7DE9BBC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1B4C0C8-FF70-483E-BD2B-B1AA66433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C234262-2E09-4DD4-9977-22E6A6AFE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98371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EC34216-B144-4112-A415-748B50AB3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5B42CDD4-F422-49AB-A279-08874A83CD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55EC9E14-AE47-4145-A48D-554C878BB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9400EAB-6101-4110-AE7F-4D4FDFAAB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A56F5FF-C59D-4448-A2D3-408EEAB21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368F3C1-7A7F-45F8-9DBC-C4180A7B1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46721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DD30BAEA-651C-4326-9D91-B0CBC1AF5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816AC9B-1523-4781-8610-24DD8643B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00FC660-5FA6-4166-9C31-AA7D081D6B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309B0-F926-42A0-A0F9-F303CD97B01F}" type="datetimeFigureOut">
              <a:rPr lang="he-IL" smtClean="0"/>
              <a:t>י"ב/טבת/תש"פ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1040634-A08B-45D2-85D5-E8680C164C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B1D78E9-D623-40F6-A450-49DAEEDFE2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A0AF9-D682-4F42-BC73-C47F5C684F0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2156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מקורה, בניין, שולחן, חדר&#10;&#10;התיאור נוצר באופן אוטומטי">
            <a:extLst>
              <a:ext uri="{FF2B5EF4-FFF2-40B4-BE49-F238E27FC236}">
                <a16:creationId xmlns:a16="http://schemas.microsoft.com/office/drawing/2014/main" id="{ABE59FFE-BEBB-4244-A1FA-DF6986004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1168"/>
            <a:ext cx="12316968" cy="8071104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1C7FE0F6-A0AA-4CE9-B066-476E438209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Yelper</a:t>
            </a:r>
            <a:endParaRPr lang="he-IL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FF2AB13D-E667-44B4-908B-029355CC25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e-IL" dirty="0"/>
              <a:t>מגישים: סער גוטמן, אורן שור ועילי פרידמן</a:t>
            </a:r>
          </a:p>
        </p:txBody>
      </p:sp>
    </p:spTree>
    <p:extLst>
      <p:ext uri="{BB962C8B-B14F-4D97-AF65-F5344CB8AC3E}">
        <p14:creationId xmlns:p14="http://schemas.microsoft.com/office/powerpoint/2010/main" val="1394053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DF013F1-70D4-4878-97BA-526641662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pPr algn="l"/>
            <a:r>
              <a:rPr lang="he-IL" sz="4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הבעיה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מציין מיקום תוכן 4">
            <a:extLst>
              <a:ext uri="{FF2B5EF4-FFF2-40B4-BE49-F238E27FC236}">
                <a16:creationId xmlns:a16="http://schemas.microsoft.com/office/drawing/2014/main" id="{E45B291D-2BC2-4B5B-992D-2E4A42E05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algn="l"/>
            <a:r>
              <a:rPr lang="he-IL" sz="2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כמות גדולה מאוד של תגובות מצטברות ברשתות השונות.</a:t>
            </a:r>
          </a:p>
          <a:p>
            <a:pPr marL="0" indent="0" algn="l">
              <a:buNone/>
            </a:pPr>
            <a:endParaRPr lang="he-IL" sz="2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he-IL" sz="22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בעבור בעל בית העסק המעקב מאוד איטי (אם בכלל) ולעיתים כמעט לא אפשרי</a:t>
            </a:r>
          </a:p>
        </p:txBody>
      </p:sp>
    </p:spTree>
    <p:extLst>
      <p:ext uri="{BB962C8B-B14F-4D97-AF65-F5344CB8AC3E}">
        <p14:creationId xmlns:p14="http://schemas.microsoft.com/office/powerpoint/2010/main" val="3574506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DF013F1-70D4-4878-97BA-526641662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pPr algn="l"/>
            <a:r>
              <a:rPr lang="he-IL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הפתרון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מציין מיקום תוכן 4">
            <a:extLst>
              <a:ext uri="{FF2B5EF4-FFF2-40B4-BE49-F238E27FC236}">
                <a16:creationId xmlns:a16="http://schemas.microsoft.com/office/drawing/2014/main" id="{E45B291D-2BC2-4B5B-992D-2E4A42E05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algn="l"/>
            <a:r>
              <a:rPr lang="he-IL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אפליקציה אשר תרכז את כלל הנתונים ותנתח את התוצאות השונות</a:t>
            </a:r>
          </a:p>
          <a:p>
            <a:pPr algn="l"/>
            <a:r>
              <a:rPr lang="he-IL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יישום של הביקורות השונות על ידי בעלי המקום</a:t>
            </a:r>
          </a:p>
          <a:p>
            <a:pPr algn="l"/>
            <a:r>
              <a:rPr lang="he-IL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שיפור בית העסק</a:t>
            </a:r>
          </a:p>
        </p:txBody>
      </p:sp>
    </p:spTree>
    <p:extLst>
      <p:ext uri="{BB962C8B-B14F-4D97-AF65-F5344CB8AC3E}">
        <p14:creationId xmlns:p14="http://schemas.microsoft.com/office/powerpoint/2010/main" val="3776598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8055"/>
            <a:ext cx="7201941" cy="1508760"/>
          </a:xfrm>
          <a:prstGeom prst="rect">
            <a:avLst/>
          </a:prstGeom>
          <a:solidFill>
            <a:srgbClr val="52543A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DF013F1-70D4-4878-97BA-526641662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694944"/>
            <a:ext cx="6610388" cy="1042416"/>
          </a:xfrm>
        </p:spPr>
        <p:txBody>
          <a:bodyPr>
            <a:normAutofit/>
          </a:bodyPr>
          <a:lstStyle/>
          <a:p>
            <a:r>
              <a:rPr lang="he-IL" sz="4200" b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אפליקציית </a:t>
            </a:r>
            <a:r>
              <a:rPr lang="en-US" sz="4200" b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Yelper</a:t>
            </a:r>
            <a:endParaRPr lang="he-IL" sz="4200" b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5755" y="450222"/>
            <a:ext cx="1861718" cy="1506594"/>
          </a:xfrm>
          <a:prstGeom prst="rect">
            <a:avLst/>
          </a:prstGeom>
          <a:solidFill>
            <a:srgbClr val="7CC0D3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0314" y="453269"/>
            <a:ext cx="1862765" cy="1505231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3A87B69-D1B1-4DA7-B224-F220FC523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2130552"/>
            <a:ext cx="7205472" cy="4270248"/>
          </a:xfrm>
          <a:prstGeom prst="rect">
            <a:avLst/>
          </a:prstGeom>
          <a:solidFill>
            <a:srgbClr val="7CC0D3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3CE29D2-4E2E-409B-A8BD-E28269F47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202" y="2331973"/>
            <a:ext cx="6183249" cy="386453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5755" y="2127680"/>
            <a:ext cx="3887324" cy="4273119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מציין מיקום תוכן 4">
            <a:extLst>
              <a:ext uri="{FF2B5EF4-FFF2-40B4-BE49-F238E27FC236}">
                <a16:creationId xmlns:a16="http://schemas.microsoft.com/office/drawing/2014/main" id="{E45B291D-2BC2-4B5B-992D-2E4A42E05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9311" y="2393792"/>
            <a:ext cx="3360212" cy="3740893"/>
          </a:xfrm>
        </p:spPr>
        <p:txBody>
          <a:bodyPr anchor="ctr">
            <a:normAutofit/>
          </a:bodyPr>
          <a:lstStyle/>
          <a:p>
            <a:r>
              <a:rPr lang="he-IL" sz="1800">
                <a:latin typeface="Calibri" panose="020F0502020204030204" pitchFamily="34" charset="0"/>
                <a:cs typeface="Calibri" panose="020F0502020204030204" pitchFamily="34" charset="0"/>
              </a:rPr>
              <a:t>בהינתן שם המסעדה מבצעת ניתוח על בסיס הנתונים והתגובות.</a:t>
            </a:r>
          </a:p>
          <a:p>
            <a:r>
              <a:rPr lang="he-IL" sz="1800">
                <a:latin typeface="Calibri" panose="020F0502020204030204" pitchFamily="34" charset="0"/>
                <a:cs typeface="Calibri" panose="020F0502020204030204" pitchFamily="34" charset="0"/>
              </a:rPr>
              <a:t>סיווג של כלל התגובות לפי סוג (תגובה חיובית או שלילית)</a:t>
            </a:r>
          </a:p>
          <a:p>
            <a:r>
              <a:rPr lang="he-IL" sz="1800">
                <a:latin typeface="Calibri" panose="020F0502020204030204" pitchFamily="34" charset="0"/>
                <a:cs typeface="Calibri" panose="020F0502020204030204" pitchFamily="34" charset="0"/>
              </a:rPr>
              <a:t>סיכום כלל התגובות לנושא מרכזי</a:t>
            </a:r>
          </a:p>
          <a:p>
            <a:r>
              <a:rPr lang="he-IL" sz="1800">
                <a:latin typeface="Calibri" panose="020F0502020204030204" pitchFamily="34" charset="0"/>
                <a:cs typeface="Calibri" panose="020F0502020204030204" pitchFamily="34" charset="0"/>
              </a:rPr>
              <a:t>הצגת רשימת מסעדות דומות אליי</a:t>
            </a:r>
          </a:p>
          <a:p>
            <a:r>
              <a:rPr lang="he-IL" sz="1800">
                <a:latin typeface="Calibri" panose="020F0502020204030204" pitchFamily="34" charset="0"/>
                <a:cs typeface="Calibri" panose="020F0502020204030204" pitchFamily="34" charset="0"/>
              </a:rPr>
              <a:t>הבנה כיצד לשפר את העסק שלי</a:t>
            </a:r>
          </a:p>
          <a:p>
            <a:endParaRPr lang="he-IL" sz="18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058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2" name="Straight Connector 74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3" name="Rectangle 76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DF013F1-70D4-4878-97BA-526641662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he-IL" sz="5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חבילות שהיו בשימוש</a:t>
            </a:r>
            <a:endParaRPr lang="en-US" sz="54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תוצאת תמונה עבור ‪sklearn‬‏">
            <a:extLst>
              <a:ext uri="{FF2B5EF4-FFF2-40B4-BE49-F238E27FC236}">
                <a16:creationId xmlns:a16="http://schemas.microsoft.com/office/drawing/2014/main" id="{1B47C229-1429-455D-80EB-E17287924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1385917"/>
            <a:ext cx="3425609" cy="184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תוצאת תמונה עבור ‪dask python‬‏">
            <a:extLst>
              <a:ext uri="{FF2B5EF4-FFF2-40B4-BE49-F238E27FC236}">
                <a16:creationId xmlns:a16="http://schemas.microsoft.com/office/drawing/2014/main" id="{A6C185E7-1E06-4B95-BC43-DF5935CA2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5729" y="1537895"/>
            <a:ext cx="3433324" cy="1537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4" name="Straight Connector 78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תוצאת תמונה עבור ‪tkinter python logo‬‏">
            <a:extLst>
              <a:ext uri="{FF2B5EF4-FFF2-40B4-BE49-F238E27FC236}">
                <a16:creationId xmlns:a16="http://schemas.microsoft.com/office/drawing/2014/main" id="{80BD0C6D-FC02-4ED0-9C39-EA845C56D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49725" y="616905"/>
            <a:ext cx="3423916" cy="3423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5" name="Straight Connector 80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כותרת 1">
            <a:extLst>
              <a:ext uri="{FF2B5EF4-FFF2-40B4-BE49-F238E27FC236}">
                <a16:creationId xmlns:a16="http://schemas.microsoft.com/office/drawing/2014/main" id="{2592A461-32F0-46FE-80E5-E4EFB4366BF0}"/>
              </a:ext>
            </a:extLst>
          </p:cNvPr>
          <p:cNvSpPr txBox="1">
            <a:spLocks/>
          </p:cNvSpPr>
          <p:nvPr/>
        </p:nvSpPr>
        <p:spPr>
          <a:xfrm>
            <a:off x="532464" y="5746169"/>
            <a:ext cx="11139854" cy="621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e-IL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בנוסף: </a:t>
            </a:r>
            <a:r>
              <a:rPr lang="en-US" sz="28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GeoPy</a:t>
            </a:r>
            <a:r>
              <a:rPr lang="he-IL" sz="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FuzzyWuzzy</a:t>
            </a:r>
            <a:endParaRPr lang="en-US" sz="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472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D1C26593-9A51-48FE-9FA2-A9052E57F3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8"/>
            <a:ext cx="12192000" cy="68584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15">
            <a:extLst>
              <a:ext uri="{FF2B5EF4-FFF2-40B4-BE49-F238E27FC236}">
                <a16:creationId xmlns:a16="http://schemas.microsoft.com/office/drawing/2014/main" id="{B9D473B1-934D-4F2D-AC4B-5BFB4BAC5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42603" cy="6858000"/>
          </a:xfrm>
          <a:custGeom>
            <a:avLst/>
            <a:gdLst>
              <a:gd name="connsiteX0" fmla="*/ 0 w 9742603"/>
              <a:gd name="connsiteY0" fmla="*/ 0 h 6858000"/>
              <a:gd name="connsiteX1" fmla="*/ 152400 w 9742603"/>
              <a:gd name="connsiteY1" fmla="*/ 0 h 6858000"/>
              <a:gd name="connsiteX2" fmla="*/ 6566449 w 9742603"/>
              <a:gd name="connsiteY2" fmla="*/ 0 h 6858000"/>
              <a:gd name="connsiteX3" fmla="*/ 9742603 w 9742603"/>
              <a:gd name="connsiteY3" fmla="*/ 6858000 h 6858000"/>
              <a:gd name="connsiteX4" fmla="*/ 152400 w 9742603"/>
              <a:gd name="connsiteY4" fmla="*/ 6858000 h 6858000"/>
              <a:gd name="connsiteX5" fmla="*/ 0 w 9742603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42603" h="6858000">
                <a:moveTo>
                  <a:pt x="0" y="0"/>
                </a:moveTo>
                <a:lnTo>
                  <a:pt x="152400" y="0"/>
                </a:lnTo>
                <a:lnTo>
                  <a:pt x="6566449" y="0"/>
                </a:lnTo>
                <a:lnTo>
                  <a:pt x="9742603" y="6858000"/>
                </a:lnTo>
                <a:lnTo>
                  <a:pt x="152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 11">
            <a:extLst>
              <a:ext uri="{FF2B5EF4-FFF2-40B4-BE49-F238E27FC236}">
                <a16:creationId xmlns:a16="http://schemas.microsoft.com/office/drawing/2014/main" id="{CDE3C03E-D949-4F50-AAFA-3278B22121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380336" cy="6858000"/>
          </a:xfrm>
          <a:custGeom>
            <a:avLst/>
            <a:gdLst>
              <a:gd name="connsiteX0" fmla="*/ 0 w 9380336"/>
              <a:gd name="connsiteY0" fmla="*/ 0 h 6858000"/>
              <a:gd name="connsiteX1" fmla="*/ 6204182 w 9380336"/>
              <a:gd name="connsiteY1" fmla="*/ 0 h 6858000"/>
              <a:gd name="connsiteX2" fmla="*/ 9380336 w 9380336"/>
              <a:gd name="connsiteY2" fmla="*/ 6858000 h 6858000"/>
              <a:gd name="connsiteX3" fmla="*/ 0 w 93803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80336" h="6858000">
                <a:moveTo>
                  <a:pt x="0" y="0"/>
                </a:moveTo>
                <a:lnTo>
                  <a:pt x="6204182" y="0"/>
                </a:lnTo>
                <a:lnTo>
                  <a:pt x="938033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Picture 6" descr="תוצאת תמונה עבור ‪dask python‬‏">
            <a:extLst>
              <a:ext uri="{FF2B5EF4-FFF2-40B4-BE49-F238E27FC236}">
                <a16:creationId xmlns:a16="http://schemas.microsoft.com/office/drawing/2014/main" id="{4B159FCE-B7D1-49A5-8AA5-CCDF8B654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52122" y="321721"/>
            <a:ext cx="3099880" cy="138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מציין מיקום תוכן 4">
            <a:extLst>
              <a:ext uri="{FF2B5EF4-FFF2-40B4-BE49-F238E27FC236}">
                <a16:creationId xmlns:a16="http://schemas.microsoft.com/office/drawing/2014/main" id="{9D90BC69-73B3-45B6-8699-64E518326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996" y="3888568"/>
            <a:ext cx="5707565" cy="918899"/>
          </a:xfrm>
        </p:spPr>
        <p:txBody>
          <a:bodyPr>
            <a:normAutofit/>
          </a:bodyPr>
          <a:lstStyle/>
          <a:p>
            <a:r>
              <a:rPr lang="he-IL" sz="2000" dirty="0">
                <a:latin typeface="Calibri" panose="020F0502020204030204" pitchFamily="34" charset="0"/>
                <a:cs typeface="Calibri" panose="020F0502020204030204" pitchFamily="34" charset="0"/>
              </a:rPr>
              <a:t>מספקת מודלים שונים: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TF-IDF, K-Means,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CountVectorizer</a:t>
            </a:r>
            <a:endParaRPr lang="he-IL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 descr="תוצאת תמונה עבור ‪geopy.distance‬‏">
            <a:extLst>
              <a:ext uri="{FF2B5EF4-FFF2-40B4-BE49-F238E27FC236}">
                <a16:creationId xmlns:a16="http://schemas.microsoft.com/office/drawing/2014/main" id="{05C593C6-16B1-4E92-ADC8-29CB041E5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00046" y="1870584"/>
            <a:ext cx="2776024" cy="138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תוצאת תמונה עבור ‪sklearn‬‏">
            <a:extLst>
              <a:ext uri="{FF2B5EF4-FFF2-40B4-BE49-F238E27FC236}">
                <a16:creationId xmlns:a16="http://schemas.microsoft.com/office/drawing/2014/main" id="{FBF2FB97-1E43-409F-B4B1-0510FA246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10655" y="3419454"/>
            <a:ext cx="2582349" cy="138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תוצאת תמונה עבור ‪tkinter python logo‬‏">
            <a:extLst>
              <a:ext uri="{FF2B5EF4-FFF2-40B4-BE49-F238E27FC236}">
                <a16:creationId xmlns:a16="http://schemas.microsoft.com/office/drawing/2014/main" id="{769876C2-857A-47C6-A2ED-2D112ED63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072053" y="4968316"/>
            <a:ext cx="1388004" cy="1388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מציין מיקום תוכן 4">
            <a:extLst>
              <a:ext uri="{FF2B5EF4-FFF2-40B4-BE49-F238E27FC236}">
                <a16:creationId xmlns:a16="http://schemas.microsoft.com/office/drawing/2014/main" id="{99D4B88E-E062-488A-83A8-A9939EE8386F}"/>
              </a:ext>
            </a:extLst>
          </p:cNvPr>
          <p:cNvSpPr txBox="1">
            <a:spLocks/>
          </p:cNvSpPr>
          <p:nvPr/>
        </p:nvSpPr>
        <p:spPr>
          <a:xfrm>
            <a:off x="-540649" y="437374"/>
            <a:ext cx="6742370" cy="1378948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sz="2200" dirty="0">
                <a:latin typeface="Calibri" panose="020F0502020204030204" pitchFamily="34" charset="0"/>
                <a:cs typeface="Calibri" panose="020F0502020204030204" pitchFamily="34" charset="0"/>
              </a:rPr>
              <a:t>עבודה עם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dataset</a:t>
            </a:r>
            <a:r>
              <a:rPr lang="he-IL" sz="2200" dirty="0">
                <a:latin typeface="Calibri" panose="020F0502020204030204" pitchFamily="34" charset="0"/>
                <a:cs typeface="Calibri" panose="020F0502020204030204" pitchFamily="34" charset="0"/>
              </a:rPr>
              <a:t> גדולים במיוחד (מכיל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Pandas</a:t>
            </a:r>
            <a:r>
              <a:rPr lang="he-IL" sz="22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20" name="מציין מיקום תוכן 4">
            <a:extLst>
              <a:ext uri="{FF2B5EF4-FFF2-40B4-BE49-F238E27FC236}">
                <a16:creationId xmlns:a16="http://schemas.microsoft.com/office/drawing/2014/main" id="{1BF52755-8D08-42C3-92F1-24BE46CD1EC1}"/>
              </a:ext>
            </a:extLst>
          </p:cNvPr>
          <p:cNvSpPr txBox="1">
            <a:spLocks/>
          </p:cNvSpPr>
          <p:nvPr/>
        </p:nvSpPr>
        <p:spPr>
          <a:xfrm>
            <a:off x="-517403" y="4968316"/>
            <a:ext cx="6742370" cy="1378948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sz="2200" dirty="0">
                <a:latin typeface="Calibri" panose="020F0502020204030204" pitchFamily="34" charset="0"/>
                <a:cs typeface="Calibri" panose="020F0502020204030204" pitchFamily="34" charset="0"/>
              </a:rPr>
              <a:t>יצירת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GUI</a:t>
            </a:r>
            <a:endParaRPr lang="he-IL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מציין מיקום תוכן 4">
            <a:extLst>
              <a:ext uri="{FF2B5EF4-FFF2-40B4-BE49-F238E27FC236}">
                <a16:creationId xmlns:a16="http://schemas.microsoft.com/office/drawing/2014/main" id="{4E159776-37CB-467D-A18C-7735C8A3D158}"/>
              </a:ext>
            </a:extLst>
          </p:cNvPr>
          <p:cNvSpPr txBox="1">
            <a:spLocks/>
          </p:cNvSpPr>
          <p:nvPr/>
        </p:nvSpPr>
        <p:spPr>
          <a:xfrm>
            <a:off x="-517403" y="1870584"/>
            <a:ext cx="6742370" cy="1378948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sz="2200" dirty="0">
                <a:latin typeface="Calibri" panose="020F0502020204030204" pitchFamily="34" charset="0"/>
                <a:cs typeface="Calibri" panose="020F0502020204030204" pitchFamily="34" charset="0"/>
              </a:rPr>
              <a:t>קבלת מידע </a:t>
            </a:r>
            <a:r>
              <a:rPr lang="he-IL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מקורדינאטות</a:t>
            </a:r>
            <a:r>
              <a:rPr lang="he-IL" sz="2200" dirty="0">
                <a:latin typeface="Calibri" panose="020F0502020204030204" pitchFamily="34" charset="0"/>
                <a:cs typeface="Calibri" panose="020F0502020204030204" pitchFamily="34" charset="0"/>
              </a:rPr>
              <a:t> (מרחק)</a:t>
            </a:r>
          </a:p>
        </p:txBody>
      </p:sp>
    </p:spTree>
    <p:extLst>
      <p:ext uri="{BB962C8B-B14F-4D97-AF65-F5344CB8AC3E}">
        <p14:creationId xmlns:p14="http://schemas.microsoft.com/office/powerpoint/2010/main" val="2979491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כותרת 1">
            <a:extLst>
              <a:ext uri="{FF2B5EF4-FFF2-40B4-BE49-F238E27FC236}">
                <a16:creationId xmlns:a16="http://schemas.microsoft.com/office/drawing/2014/main" id="{5CE20162-52BC-4AFE-BFDF-F67CD2ECE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/>
            <a:r>
              <a:rPr lang="en-US" sz="5400" b="1" dirty="0" err="1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הדגמת</a:t>
            </a:r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5400" b="1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</a:t>
            </a:r>
            <a:r>
              <a:rPr lang="en-US" sz="5400" b="1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שימוש</a:t>
            </a:r>
            <a:endParaRPr lang="en-US" sz="5400" b="1" dirty="0">
              <a:solidFill>
                <a:schemeClr val="bg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643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טיפה</Template>
  <TotalTime>12</TotalTime>
  <Words>134</Words>
  <Application>Microsoft Office PowerPoint</Application>
  <PresentationFormat>מסך רחב</PresentationFormat>
  <Paragraphs>23</Paragraphs>
  <Slides>7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ערכת נושא Office</vt:lpstr>
      <vt:lpstr>Yelper</vt:lpstr>
      <vt:lpstr>הבעיה</vt:lpstr>
      <vt:lpstr>הפתרון</vt:lpstr>
      <vt:lpstr>אפליקציית Yelper</vt:lpstr>
      <vt:lpstr>חבילות שהיו בשימוש</vt:lpstr>
      <vt:lpstr>מצגת של PowerPoint‏</vt:lpstr>
      <vt:lpstr>הדגמת השימוש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Yelper</dc:title>
  <dc:creator>ilay friedman</dc:creator>
  <cp:lastModifiedBy>ilay friedman</cp:lastModifiedBy>
  <cp:revision>2</cp:revision>
  <dcterms:created xsi:type="dcterms:W3CDTF">2020-01-09T20:15:00Z</dcterms:created>
  <dcterms:modified xsi:type="dcterms:W3CDTF">2020-01-09T20:27:48Z</dcterms:modified>
</cp:coreProperties>
</file>